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5" r:id="rId2"/>
    <p:sldId id="257" r:id="rId3"/>
    <p:sldId id="268" r:id="rId4"/>
    <p:sldId id="269" r:id="rId5"/>
    <p:sldId id="270" r:id="rId6"/>
    <p:sldId id="271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265" autoAdjust="0"/>
  </p:normalViewPr>
  <p:slideViewPr>
    <p:cSldViewPr snapToObjects="1" showGuides="1">
      <p:cViewPr>
        <p:scale>
          <a:sx n="90" d="100"/>
          <a:sy n="90" d="100"/>
        </p:scale>
        <p:origin x="-1104" y="-80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36F4-C5B3-9348-A720-4D3FA666D272}" type="datetimeFigureOut">
              <a:rPr lang="en-US" smtClean="0"/>
              <a:t>13/09/2011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33CC0-87AC-5C40-B623-06570378B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36F4-C5B3-9348-A720-4D3FA666D272}" type="datetimeFigureOut">
              <a:rPr lang="en-US" smtClean="0"/>
              <a:t>13/09/2011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33CC0-87AC-5C40-B623-06570378B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36F4-C5B3-9348-A720-4D3FA666D272}" type="datetimeFigureOut">
              <a:rPr lang="en-US" smtClean="0"/>
              <a:t>13/09/2011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33CC0-87AC-5C40-B623-06570378B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36F4-C5B3-9348-A720-4D3FA666D272}" type="datetimeFigureOut">
              <a:rPr lang="en-US" smtClean="0"/>
              <a:t>13/09/2011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33CC0-87AC-5C40-B623-06570378B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36F4-C5B3-9348-A720-4D3FA666D272}" type="datetimeFigureOut">
              <a:rPr lang="en-US" smtClean="0"/>
              <a:t>13/09/2011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33CC0-87AC-5C40-B623-06570378B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36F4-C5B3-9348-A720-4D3FA666D272}" type="datetimeFigureOut">
              <a:rPr lang="en-US" smtClean="0"/>
              <a:t>13/09/2011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33CC0-87AC-5C40-B623-06570378B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36F4-C5B3-9348-A720-4D3FA666D272}" type="datetimeFigureOut">
              <a:rPr lang="en-US" smtClean="0"/>
              <a:t>13/09/2011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33CC0-87AC-5C40-B623-06570378B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36F4-C5B3-9348-A720-4D3FA666D272}" type="datetimeFigureOut">
              <a:rPr lang="en-US" smtClean="0"/>
              <a:t>13/09/2011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33CC0-87AC-5C40-B623-06570378B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36F4-C5B3-9348-A720-4D3FA666D272}" type="datetimeFigureOut">
              <a:rPr lang="en-US" smtClean="0"/>
              <a:t>13/09/2011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33CC0-87AC-5C40-B623-06570378B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36F4-C5B3-9348-A720-4D3FA666D272}" type="datetimeFigureOut">
              <a:rPr lang="en-US" smtClean="0"/>
              <a:t>13/09/2011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33CC0-87AC-5C40-B623-06570378B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36F4-C5B3-9348-A720-4D3FA666D272}" type="datetimeFigureOut">
              <a:rPr lang="en-US" smtClean="0"/>
              <a:t>13/09/2011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33CC0-87AC-5C40-B623-06570378B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FF36F4-C5B3-9348-A720-4D3FA666D272}" type="datetimeFigureOut">
              <a:rPr lang="en-US" smtClean="0"/>
              <a:t>13/09/2011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333CC0-87AC-5C40-B623-06570378B95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emf"/><Relationship Id="rId3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emf"/><Relationship Id="rId3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emf"/><Relationship Id="rId3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emf"/><Relationship Id="rId3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emf"/><Relationship Id="rId3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3400" y="1295400"/>
            <a:ext cx="853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Helvetica"/>
                <a:cs typeface="Helvetica"/>
              </a:rPr>
              <a:t>First line of title goes here</a:t>
            </a:r>
          </a:p>
          <a:p>
            <a:r>
              <a:rPr 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Second line here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79400"/>
            <a:ext cx="9334500" cy="62992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3400" y="12954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Technical and Biological Cycles</a:t>
            </a:r>
            <a:endParaRPr lang="en-GB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609600" y="10668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Title goes here</a:t>
            </a:r>
            <a:endParaRPr lang="en-US" sz="20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067800" y="439579"/>
            <a:ext cx="4508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Helvetica"/>
                <a:cs typeface="Helvetica"/>
              </a:rPr>
              <a:t>00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Helvetica"/>
              <a:cs typeface="Helvetica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550" y="349250"/>
            <a:ext cx="8978900" cy="61595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09600" y="10668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FFFF"/>
                </a:solidFill>
                <a:latin typeface="+mj-lt"/>
                <a:cs typeface="Arial"/>
              </a:rPr>
              <a:t>Garbage mound, materials wasted</a:t>
            </a:r>
            <a:r>
              <a:rPr lang="en-GB" sz="2000" dirty="0">
                <a:solidFill>
                  <a:srgbClr val="FFFFFF"/>
                </a:solidFill>
                <a:latin typeface="+mj-lt"/>
                <a:cs typeface="Arial"/>
              </a:rPr>
              <a:t> </a:t>
            </a:r>
            <a:endParaRPr lang="en-US" sz="2000" dirty="0">
              <a:solidFill>
                <a:srgbClr val="FFFFFF"/>
              </a:solidFill>
              <a:latin typeface="+mj-lt"/>
              <a:cs typeface="Arial"/>
            </a:endParaRPr>
          </a:p>
        </p:txBody>
      </p:sp>
      <p:pic>
        <p:nvPicPr>
          <p:cNvPr id="7" name="Picture 6" descr="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6780" y="1721717"/>
            <a:ext cx="3012440" cy="47870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609600" y="10668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Title goes here</a:t>
            </a:r>
            <a:endParaRPr lang="en-US" sz="20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067800" y="439579"/>
            <a:ext cx="4508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Helvetica"/>
                <a:cs typeface="Helvetica"/>
              </a:rPr>
              <a:t>00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Helvetica"/>
              <a:cs typeface="Helvetic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600" y="10668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Title goes here</a:t>
            </a:r>
            <a:endParaRPr lang="en-US" sz="20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10668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Title goes here</a:t>
            </a:r>
            <a:endParaRPr lang="en-US" sz="20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550" y="349250"/>
            <a:ext cx="8978900" cy="6159500"/>
          </a:xfrm>
          <a:prstGeom prst="rect">
            <a:avLst/>
          </a:prstGeom>
        </p:spPr>
      </p:pic>
      <p:pic>
        <p:nvPicPr>
          <p:cNvPr id="7" name="Picture 6" descr="EMF chart 7_AW final.pdf"/>
          <p:cNvPicPr>
            <a:picLocks noChangeAspect="1"/>
          </p:cNvPicPr>
          <p:nvPr/>
        </p:nvPicPr>
        <p:blipFill>
          <a:blip r:embed="rId3"/>
          <a:srcRect l="9715" t="18889" r="9421" b="20000"/>
          <a:stretch>
            <a:fillRect/>
          </a:stretch>
        </p:blipFill>
        <p:spPr>
          <a:xfrm>
            <a:off x="304800" y="1295400"/>
            <a:ext cx="9362674" cy="4999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4216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609600" y="10668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Title goes here</a:t>
            </a:r>
            <a:endParaRPr lang="en-US" sz="20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067800" y="439579"/>
            <a:ext cx="4508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Helvetica"/>
                <a:cs typeface="Helvetica"/>
              </a:rPr>
              <a:t>00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Helvetica"/>
              <a:cs typeface="Helvetic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600" y="10668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Title goes here</a:t>
            </a:r>
            <a:endParaRPr lang="en-US" sz="20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10668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Title goes here</a:t>
            </a:r>
            <a:endParaRPr lang="en-US" sz="20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9600" y="10668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Title goes here</a:t>
            </a:r>
            <a:endParaRPr lang="en-US" sz="20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550" y="349250"/>
            <a:ext cx="8978900" cy="61595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09600" y="10668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solidFill>
                  <a:srgbClr val="FFFFFF"/>
                </a:solidFill>
              </a:rPr>
              <a:t>Trigema</a:t>
            </a:r>
            <a:r>
              <a:rPr lang="en-US" sz="2000" dirty="0">
                <a:solidFill>
                  <a:srgbClr val="FFFFFF"/>
                </a:solidFill>
              </a:rPr>
              <a:t> T -shirt graphic </a:t>
            </a:r>
            <a:endParaRPr lang="en-US" sz="2000" dirty="0">
              <a:solidFill>
                <a:srgbClr val="FFFFFF"/>
              </a:solidFill>
              <a:latin typeface="Helvetica"/>
              <a:cs typeface="Helvetica"/>
            </a:endParaRPr>
          </a:p>
        </p:txBody>
      </p:sp>
      <p:pic>
        <p:nvPicPr>
          <p:cNvPr id="10" name="Picture 9" descr="Trigema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"/>
          <a:stretch/>
        </p:blipFill>
        <p:spPr bwMode="auto">
          <a:xfrm>
            <a:off x="463550" y="1628800"/>
            <a:ext cx="8978900" cy="4879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437682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609600" y="10668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Title goes here</a:t>
            </a:r>
            <a:endParaRPr lang="en-US" sz="20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067800" y="439579"/>
            <a:ext cx="4508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Helvetica"/>
                <a:cs typeface="Helvetica"/>
              </a:rPr>
              <a:t>00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Helvetica"/>
              <a:cs typeface="Helvetic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600" y="10668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Title goes here</a:t>
            </a:r>
            <a:endParaRPr lang="en-US" sz="20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10668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Title goes here</a:t>
            </a:r>
            <a:endParaRPr lang="en-US" sz="20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9600" y="10668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Title goes here</a:t>
            </a:r>
            <a:endParaRPr lang="en-US" sz="20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550" y="349250"/>
            <a:ext cx="8978900" cy="61595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09600" y="10668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Waste</a:t>
            </a:r>
            <a:endParaRPr lang="en-US" sz="20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pic>
        <p:nvPicPr>
          <p:cNvPr id="16" name="Picture 15" descr="1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11" y="1628800"/>
            <a:ext cx="9056139" cy="49685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249300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609600" y="10668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Title goes here</a:t>
            </a:r>
            <a:endParaRPr lang="en-US" sz="20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067800" y="439579"/>
            <a:ext cx="4508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Helvetica"/>
                <a:cs typeface="Helvetica"/>
              </a:rPr>
              <a:t>00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Helvetica"/>
              <a:cs typeface="Helvetic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600" y="10668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Title goes here</a:t>
            </a:r>
            <a:endParaRPr lang="en-US" sz="20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10668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Title goes here</a:t>
            </a:r>
            <a:endParaRPr lang="en-US" sz="20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550" y="349250"/>
            <a:ext cx="8978900" cy="6159500"/>
          </a:xfrm>
          <a:prstGeom prst="rect">
            <a:avLst/>
          </a:prstGeom>
        </p:spPr>
      </p:pic>
      <p:pic>
        <p:nvPicPr>
          <p:cNvPr id="11" name="Picture 10" descr="EMF_Linear Economy.pdf"/>
          <p:cNvPicPr>
            <a:picLocks noChangeAspect="1"/>
          </p:cNvPicPr>
          <p:nvPr/>
        </p:nvPicPr>
        <p:blipFill>
          <a:blip r:embed="rId3"/>
          <a:srcRect b="12488"/>
          <a:stretch>
            <a:fillRect/>
          </a:stretch>
        </p:blipFill>
        <p:spPr>
          <a:xfrm>
            <a:off x="463550" y="990600"/>
            <a:ext cx="9000496" cy="556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0653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680</TotalTime>
  <Words>74</Words>
  <Application>Microsoft Macintosh PowerPoint</Application>
  <PresentationFormat>A4 Paper (210x297 mm)</PresentationFormat>
  <Paragraphs>26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Graham Pritchard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Graham Pritchard</dc:creator>
  <cp:lastModifiedBy>Jules Hayward</cp:lastModifiedBy>
  <cp:revision>19</cp:revision>
  <dcterms:created xsi:type="dcterms:W3CDTF">2011-09-05T11:18:59Z</dcterms:created>
  <dcterms:modified xsi:type="dcterms:W3CDTF">2011-09-13T21:00:05Z</dcterms:modified>
</cp:coreProperties>
</file>